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50D52-913D-DB46-83B1-128BD773E50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53F02-6B60-B24C-97D6-EC6181F9D46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582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53F02-6B60-B24C-97D6-EC6181F9D46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601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35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574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43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06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26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02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39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705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904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88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96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DBB48-7030-C14D-9307-E7602D60FEA1}" type="datetimeFigureOut">
              <a:rPr lang="it-IT" smtClean="0"/>
              <a:t>19/11/22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85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t="4765" b="5405"/>
          <a:stretch/>
        </p:blipFill>
        <p:spPr>
          <a:xfrm>
            <a:off x="0" y="0"/>
            <a:ext cx="9161234" cy="685799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988867" y="233792"/>
            <a:ext cx="36483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smtClean="0">
                <a:solidFill>
                  <a:schemeClr val="bg1"/>
                </a:solidFill>
              </a:rPr>
              <a:t>PORTFOLIO PROJECT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376175" y="5572247"/>
            <a:ext cx="5785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000" dirty="0" smtClean="0"/>
              <a:t>BIODIVERSITY IN US NATIONAL PARKS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04122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INTRODUCTION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31776" y="1600200"/>
            <a:ext cx="5730871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/>
              <a:t>This project is focused on interpreting data from the National Parks Service about endangered species.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b="1" dirty="0" smtClean="0"/>
              <a:t>Main Tasks</a:t>
            </a:r>
          </a:p>
          <a:p>
            <a:pPr algn="just"/>
            <a:r>
              <a:rPr lang="en-US" sz="2400" dirty="0"/>
              <a:t>A</a:t>
            </a:r>
            <a:r>
              <a:rPr lang="en-US" sz="2400" dirty="0" smtClean="0"/>
              <a:t>nalyze several species of animals/plants</a:t>
            </a:r>
          </a:p>
          <a:p>
            <a:pPr algn="just"/>
            <a:r>
              <a:rPr lang="en-US" sz="2400" dirty="0"/>
              <a:t>C</a:t>
            </a:r>
            <a:r>
              <a:rPr lang="en-US" sz="2400" dirty="0" smtClean="0"/>
              <a:t>heck their conservation status (whether they are in danger of extinction or not)</a:t>
            </a:r>
          </a:p>
          <a:p>
            <a:pPr algn="just"/>
            <a:r>
              <a:rPr lang="en-US" sz="2400" dirty="0"/>
              <a:t>L</a:t>
            </a:r>
            <a:r>
              <a:rPr lang="en-US" sz="2400" dirty="0" smtClean="0"/>
              <a:t>ook how many weekly observations of them we have in 4 US National Parks</a:t>
            </a:r>
            <a:endParaRPr lang="en-US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2424" t="9602" r="22710" b="10672"/>
          <a:stretch/>
        </p:blipFill>
        <p:spPr>
          <a:xfrm>
            <a:off x="6062648" y="1422191"/>
            <a:ext cx="3002964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7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CATEGORIES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717"/>
            <a:ext cx="3012693" cy="200481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0" y="213671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MAMMALS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29" y="4504557"/>
            <a:ext cx="2601742" cy="1731341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6455428" y="450455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REPTILES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064" y="5045407"/>
            <a:ext cx="2851539" cy="1596862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4652512" y="6252318"/>
            <a:ext cx="140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AMPHIBIANS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5"/>
          <a:srcRect l="24995" t="16381" b="18616"/>
          <a:stretch/>
        </p:blipFill>
        <p:spPr>
          <a:xfrm>
            <a:off x="3406436" y="3333645"/>
            <a:ext cx="2619542" cy="1510732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422114" y="3322473"/>
            <a:ext cx="81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FISHES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6"/>
          <a:srcRect l="6817" t="18378" r="19782"/>
          <a:stretch/>
        </p:blipFill>
        <p:spPr>
          <a:xfrm>
            <a:off x="6524458" y="1958815"/>
            <a:ext cx="2414361" cy="2010996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7357675" y="3517109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BIRDS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7"/>
          <a:srcRect l="12126" r="7479"/>
          <a:stretch/>
        </p:blipFill>
        <p:spPr>
          <a:xfrm>
            <a:off x="231581" y="4643802"/>
            <a:ext cx="2414361" cy="1998467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505333" y="62358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VASCULAR PLANTS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8"/>
          <a:srcRect t="9122" b="7714"/>
          <a:stretch/>
        </p:blipFill>
        <p:spPr>
          <a:xfrm>
            <a:off x="3211064" y="1406019"/>
            <a:ext cx="3155305" cy="1755750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3211064" y="276979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NONVASCULAR PLANTS</a:t>
            </a:r>
            <a:endParaRPr lang="it-IT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9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CONSERVATION STATUSES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2318880" y="3085180"/>
            <a:ext cx="4506241" cy="687640"/>
            <a:chOff x="2859758" y="3465260"/>
            <a:chExt cx="4506241" cy="687640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 rotWithShape="1">
            <a:blip r:embed="rId3"/>
            <a:srcRect l="33552" t="52504"/>
            <a:stretch/>
          </p:blipFill>
          <p:spPr>
            <a:xfrm>
              <a:off x="3652896" y="3465260"/>
              <a:ext cx="3713103" cy="687640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 rotWithShape="1">
            <a:blip r:embed="rId3"/>
            <a:srcRect t="52504" r="85806"/>
            <a:stretch/>
          </p:blipFill>
          <p:spPr>
            <a:xfrm>
              <a:off x="2859758" y="3465260"/>
              <a:ext cx="793138" cy="687640"/>
            </a:xfrm>
            <a:prstGeom prst="rect">
              <a:avLst/>
            </a:prstGeom>
          </p:spPr>
        </p:pic>
      </p:grpSp>
      <p:sp>
        <p:nvSpPr>
          <p:cNvPr id="8" name="CasellaDiTesto 7"/>
          <p:cNvSpPr txBox="1"/>
          <p:nvPr/>
        </p:nvSpPr>
        <p:spPr>
          <a:xfrm>
            <a:off x="620699" y="18031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Extinct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620699" y="5188265"/>
            <a:ext cx="131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Endangered</a:t>
            </a:r>
            <a:endParaRPr lang="en-US"/>
          </a:p>
        </p:txBody>
      </p:sp>
      <p:sp>
        <p:nvSpPr>
          <p:cNvPr id="10" name="CasellaDiTesto 9"/>
          <p:cNvSpPr txBox="1"/>
          <p:nvPr/>
        </p:nvSpPr>
        <p:spPr>
          <a:xfrm>
            <a:off x="3898242" y="1803190"/>
            <a:ext cx="127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Threatened</a:t>
            </a:r>
            <a:endParaRPr lang="en-US" sz="1400"/>
          </a:p>
        </p:txBody>
      </p:sp>
      <p:sp>
        <p:nvSpPr>
          <p:cNvPr id="11" name="CasellaDiTesto 10"/>
          <p:cNvSpPr txBox="1"/>
          <p:nvPr/>
        </p:nvSpPr>
        <p:spPr>
          <a:xfrm>
            <a:off x="6727384" y="5188265"/>
            <a:ext cx="195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Species of Concern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871204" y="1803190"/>
            <a:ext cx="18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 At Risk (Safe)</a:t>
            </a:r>
            <a:endParaRPr lang="en-US"/>
          </a:p>
        </p:txBody>
      </p:sp>
      <p:sp>
        <p:nvSpPr>
          <p:cNvPr id="13" name="CasellaDiTesto 12"/>
          <p:cNvSpPr txBox="1"/>
          <p:nvPr/>
        </p:nvSpPr>
        <p:spPr>
          <a:xfrm>
            <a:off x="2764952" y="5183822"/>
            <a:ext cx="354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If a Species is improving its status, it is classified as “In Recovery”</a:t>
            </a:r>
            <a:endParaRPr lang="en-US"/>
          </a:p>
        </p:txBody>
      </p:sp>
      <p:cxnSp>
        <p:nvCxnSpPr>
          <p:cNvPr id="15" name="Connettore 2 14"/>
          <p:cNvCxnSpPr>
            <a:endCxn id="8" idx="2"/>
          </p:cNvCxnSpPr>
          <p:nvPr/>
        </p:nvCxnSpPr>
        <p:spPr>
          <a:xfrm flipH="1" flipV="1">
            <a:off x="1033633" y="2172522"/>
            <a:ext cx="1359260" cy="1019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endCxn id="10" idx="2"/>
          </p:cNvCxnSpPr>
          <p:nvPr/>
        </p:nvCxnSpPr>
        <p:spPr>
          <a:xfrm flipH="1" flipV="1">
            <a:off x="4535195" y="2172522"/>
            <a:ext cx="2042" cy="912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endCxn id="12" idx="2"/>
          </p:cNvCxnSpPr>
          <p:nvPr/>
        </p:nvCxnSpPr>
        <p:spPr>
          <a:xfrm flipV="1">
            <a:off x="6727384" y="2172522"/>
            <a:ext cx="1051618" cy="1016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endCxn id="9" idx="0"/>
          </p:cNvCxnSpPr>
          <p:nvPr/>
        </p:nvCxnSpPr>
        <p:spPr>
          <a:xfrm flipH="1">
            <a:off x="1276644" y="3622059"/>
            <a:ext cx="2062699" cy="1566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>
            <a:endCxn id="11" idx="0"/>
          </p:cNvCxnSpPr>
          <p:nvPr/>
        </p:nvCxnSpPr>
        <p:spPr>
          <a:xfrm>
            <a:off x="5690994" y="3622059"/>
            <a:ext cx="2016098" cy="1566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>
            <a:endCxn id="13" idx="0"/>
          </p:cNvCxnSpPr>
          <p:nvPr/>
        </p:nvCxnSpPr>
        <p:spPr>
          <a:xfrm>
            <a:off x="3762640" y="3622059"/>
            <a:ext cx="774596" cy="1561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endCxn id="13" idx="0"/>
          </p:cNvCxnSpPr>
          <p:nvPr/>
        </p:nvCxnSpPr>
        <p:spPr>
          <a:xfrm flipH="1">
            <a:off x="4537236" y="3622059"/>
            <a:ext cx="746139" cy="1561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>
            <a:endCxn id="13" idx="0"/>
          </p:cNvCxnSpPr>
          <p:nvPr/>
        </p:nvCxnSpPr>
        <p:spPr>
          <a:xfrm>
            <a:off x="4537236" y="3768377"/>
            <a:ext cx="0" cy="1415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17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PARKS</a:t>
            </a:r>
            <a:endParaRPr lang="it-IT" dirty="0"/>
          </a:p>
        </p:txBody>
      </p:sp>
      <p:grpSp>
        <p:nvGrpSpPr>
          <p:cNvPr id="22" name="Gruppo 21"/>
          <p:cNvGrpSpPr/>
          <p:nvPr/>
        </p:nvGrpSpPr>
        <p:grpSpPr>
          <a:xfrm>
            <a:off x="1089570" y="1537890"/>
            <a:ext cx="6964861" cy="5067340"/>
            <a:chOff x="1037286" y="1537890"/>
            <a:chExt cx="6964861" cy="5067340"/>
          </a:xfrm>
        </p:grpSpPr>
        <p:pic>
          <p:nvPicPr>
            <p:cNvPr id="19" name="Immagine 18"/>
            <p:cNvPicPr>
              <a:picLocks noChangeAspect="1"/>
            </p:cNvPicPr>
            <p:nvPr/>
          </p:nvPicPr>
          <p:blipFill rotWithShape="1">
            <a:blip r:embed="rId2"/>
            <a:srcRect r="11158"/>
            <a:stretch/>
          </p:blipFill>
          <p:spPr>
            <a:xfrm>
              <a:off x="4694579" y="4141430"/>
              <a:ext cx="3289300" cy="2463800"/>
            </a:xfrm>
            <a:prstGeom prst="rect">
              <a:avLst/>
            </a:prstGeom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 rotWithShape="1">
            <a:blip r:embed="rId3"/>
            <a:srcRect r="11481"/>
            <a:stretch/>
          </p:blipFill>
          <p:spPr>
            <a:xfrm>
              <a:off x="4712846" y="1537890"/>
              <a:ext cx="3289301" cy="2463800"/>
            </a:xfrm>
            <a:prstGeom prst="rect">
              <a:avLst/>
            </a:prstGeom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286" y="1537890"/>
              <a:ext cx="3289300" cy="2463800"/>
            </a:xfrm>
            <a:prstGeom prst="rect">
              <a:avLst/>
            </a:prstGeom>
          </p:spPr>
        </p:pic>
        <p:sp>
          <p:nvSpPr>
            <p:cNvPr id="6" name="CasellaDiTesto 5"/>
            <p:cNvSpPr txBox="1"/>
            <p:nvPr/>
          </p:nvSpPr>
          <p:spPr>
            <a:xfrm>
              <a:off x="1320025" y="3632358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>
                  <a:solidFill>
                    <a:srgbClr val="FFFF00"/>
                  </a:solidFill>
                </a:rPr>
                <a:t>YOSEMITE NATIONAL PARK</a:t>
              </a:r>
              <a:endParaRPr lang="it-IT" dirty="0">
                <a:solidFill>
                  <a:srgbClr val="FFFF00"/>
                </a:solidFill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5223543" y="5681900"/>
              <a:ext cx="22313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smtClean="0">
                  <a:solidFill>
                    <a:srgbClr val="FFFF00"/>
                  </a:solidFill>
                </a:rPr>
                <a:t>GREAT SMOKY MOUNTAINS NATIONAL PARK</a:t>
              </a:r>
              <a:endParaRPr lang="it-IT" dirty="0">
                <a:solidFill>
                  <a:srgbClr val="FFFF00"/>
                </a:solidFill>
              </a:endParaRPr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4777264" y="3632358"/>
              <a:ext cx="3160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>
                  <a:solidFill>
                    <a:srgbClr val="FFFF00"/>
                  </a:solidFill>
                </a:rPr>
                <a:t>YELLOWSTONE NATIONAL PARK</a:t>
              </a:r>
              <a:endParaRPr lang="it-IT" dirty="0">
                <a:solidFill>
                  <a:srgbClr val="FFFF00"/>
                </a:solidFill>
              </a:endParaRPr>
            </a:p>
          </p:txBody>
        </p:sp>
        <p:pic>
          <p:nvPicPr>
            <p:cNvPr id="18" name="Immagine 17"/>
            <p:cNvPicPr>
              <a:picLocks noChangeAspect="1"/>
            </p:cNvPicPr>
            <p:nvPr/>
          </p:nvPicPr>
          <p:blipFill rotWithShape="1">
            <a:blip r:embed="rId5"/>
            <a:srcRect r="11352"/>
            <a:stretch/>
          </p:blipFill>
          <p:spPr>
            <a:xfrm>
              <a:off x="1037286" y="4136049"/>
              <a:ext cx="3289300" cy="2469181"/>
            </a:xfrm>
            <a:prstGeom prst="rect">
              <a:avLst/>
            </a:prstGeom>
          </p:spPr>
        </p:pic>
        <p:sp>
          <p:nvSpPr>
            <p:cNvPr id="17" name="CasellaDiTesto 16"/>
            <p:cNvSpPr txBox="1"/>
            <p:nvPr/>
          </p:nvSpPr>
          <p:spPr>
            <a:xfrm>
              <a:off x="1495967" y="6235898"/>
              <a:ext cx="2371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>
                  <a:solidFill>
                    <a:srgbClr val="FFFF00"/>
                  </a:solidFill>
                </a:rPr>
                <a:t>BRYCE NATIONAL PARK</a:t>
              </a:r>
              <a:endParaRPr lang="it-IT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46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904297"/>
            <a:ext cx="4183715" cy="295370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05" y="0"/>
            <a:ext cx="3323666" cy="437394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884" y="0"/>
            <a:ext cx="4173116" cy="3830790"/>
          </a:xfrm>
          <a:prstGeom prst="rect">
            <a:avLst/>
          </a:prstGeom>
        </p:spPr>
      </p:pic>
      <p:pic>
        <p:nvPicPr>
          <p:cNvPr id="8" name="Immagine 7" descr="Schermata 2022-11-19 alle 18.09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16" y="2443923"/>
            <a:ext cx="3259060" cy="441407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/>
          </a:bodyPr>
          <a:lstStyle/>
          <a:p>
            <a:r>
              <a:rPr lang="it-IT" sz="7200" dirty="0" smtClean="0"/>
              <a:t>RESULTS</a:t>
            </a:r>
            <a:endParaRPr lang="it-IT" sz="7200" dirty="0"/>
          </a:p>
        </p:txBody>
      </p:sp>
    </p:spTree>
    <p:extLst>
      <p:ext uri="{BB962C8B-B14F-4D97-AF65-F5344CB8AC3E}">
        <p14:creationId xmlns:p14="http://schemas.microsoft.com/office/powerpoint/2010/main" val="335816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1 – Which category has the lowest observations? Which one the highest?</a:t>
            </a:r>
            <a:endParaRPr lang="en-US" sz="36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14" y="1926629"/>
            <a:ext cx="4828861" cy="3933283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5067575" y="2454445"/>
            <a:ext cx="4076425" cy="2249520"/>
            <a:chOff x="5067575" y="3689769"/>
            <a:chExt cx="4076425" cy="2249520"/>
          </a:xfrm>
        </p:grpSpPr>
        <p:pic>
          <p:nvPicPr>
            <p:cNvPr id="5" name="Immagine 4" descr="Schermata 2022-11-19 alle 18.14.5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053"/>
            <a:stretch/>
          </p:blipFill>
          <p:spPr>
            <a:xfrm>
              <a:off x="5067575" y="3689769"/>
              <a:ext cx="4076425" cy="502190"/>
            </a:xfrm>
            <a:prstGeom prst="rect">
              <a:avLst/>
            </a:prstGeom>
          </p:spPr>
        </p:pic>
        <p:pic>
          <p:nvPicPr>
            <p:cNvPr id="6" name="Immagine 5" descr="Schermata 2022-11-19 alle 18.14.5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42" r="31417"/>
            <a:stretch/>
          </p:blipFill>
          <p:spPr>
            <a:xfrm>
              <a:off x="5707914" y="4342159"/>
              <a:ext cx="2795747" cy="1597130"/>
            </a:xfrm>
            <a:prstGeom prst="rect">
              <a:avLst/>
            </a:prstGeom>
          </p:spPr>
        </p:pic>
      </p:grpSp>
      <p:sp>
        <p:nvSpPr>
          <p:cNvPr id="8" name="Rettangolo 7"/>
          <p:cNvSpPr/>
          <p:nvPr/>
        </p:nvSpPr>
        <p:spPr>
          <a:xfrm rot="18957103">
            <a:off x="166925" y="5104943"/>
            <a:ext cx="958057" cy="329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47079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mtClean="0"/>
              <a:t>2 - Which category has the higher number of </a:t>
            </a:r>
            <a:r>
              <a:rPr lang="en-US" sz="3600" i="1" smtClean="0"/>
              <a:t>Endangered</a:t>
            </a:r>
            <a:r>
              <a:rPr lang="en-US" sz="3600" smtClean="0"/>
              <a:t> and </a:t>
            </a:r>
            <a:r>
              <a:rPr lang="en-US" sz="3600" i="1" smtClean="0"/>
              <a:t>Threatened</a:t>
            </a:r>
            <a:r>
              <a:rPr lang="en-US" sz="3600" smtClean="0"/>
              <a:t> species?</a:t>
            </a:r>
            <a:endParaRPr lang="en-US" sz="3600"/>
          </a:p>
        </p:txBody>
      </p:sp>
      <p:pic>
        <p:nvPicPr>
          <p:cNvPr id="5" name="Immagine 4" descr="Schermata 2022-11-19 alle 18.2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81" y="1417638"/>
            <a:ext cx="6604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276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147</Words>
  <Application>Microsoft Macintosh PowerPoint</Application>
  <PresentationFormat>Presentazione su schermo (4:3)</PresentationFormat>
  <Paragraphs>33</Paragraphs>
  <Slides>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9" baseType="lpstr">
      <vt:lpstr>Tema di Office</vt:lpstr>
      <vt:lpstr>Presentazione di PowerPoint</vt:lpstr>
      <vt:lpstr>INTRODUCTION</vt:lpstr>
      <vt:lpstr>CATEGORIES</vt:lpstr>
      <vt:lpstr>CONSERVATION STATUSES</vt:lpstr>
      <vt:lpstr>PARKS</vt:lpstr>
      <vt:lpstr>RESULTS</vt:lpstr>
      <vt:lpstr>1 – Which category has the lowest observations? Which one the highest?</vt:lpstr>
      <vt:lpstr>2 - Which category has the higher number of Endangered and Threatened species?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Alberto Urban</dc:creator>
  <cp:lastModifiedBy>Alberto Urban</cp:lastModifiedBy>
  <cp:revision>9</cp:revision>
  <dcterms:created xsi:type="dcterms:W3CDTF">2022-11-19T15:18:38Z</dcterms:created>
  <dcterms:modified xsi:type="dcterms:W3CDTF">2022-11-19T17:26:33Z</dcterms:modified>
</cp:coreProperties>
</file>